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2" r:id="rId4"/>
    <p:sldId id="270" r:id="rId5"/>
    <p:sldId id="273" r:id="rId6"/>
    <p:sldId id="275" r:id="rId7"/>
    <p:sldId id="279" r:id="rId8"/>
    <p:sldId id="280" r:id="rId9"/>
    <p:sldId id="283" r:id="rId10"/>
    <p:sldId id="281" r:id="rId11"/>
    <p:sldId id="282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2CA"/>
    <a:srgbClr val="5E752F"/>
    <a:srgbClr val="627A32"/>
    <a:srgbClr val="5C732F"/>
    <a:srgbClr val="516529"/>
    <a:srgbClr val="6780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00" autoAdjust="0"/>
    <p:restoredTop sz="94629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450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187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273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88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87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254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97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624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35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029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812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32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196752"/>
            <a:ext cx="9144000" cy="5661248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04865"/>
            <a:ext cx="7984901" cy="79208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Myriad Pro Light" pitchFamily="34" charset="0"/>
                <a:ea typeface="Tahoma" pitchFamily="34" charset="0"/>
                <a:cs typeface="Tahoma" pitchFamily="34" charset="0"/>
              </a:rPr>
              <a:t>Мордовский заповедник</a:t>
            </a:r>
            <a:endParaRPr lang="ru-RU" sz="3200" b="1" dirty="0"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70"/>
          <a:stretch/>
        </p:blipFill>
        <p:spPr bwMode="auto">
          <a:xfrm>
            <a:off x="1275799" y="2996952"/>
            <a:ext cx="6819714" cy="2996952"/>
          </a:xfrm>
          <a:prstGeom prst="rect">
            <a:avLst/>
          </a:prstGeom>
          <a:noFill/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4685656" y="6258644"/>
            <a:ext cx="443210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" name="Рисунок 21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026850"/>
          </a:xfrm>
          <a:prstGeom prst="rect">
            <a:avLst/>
          </a:prstGeom>
        </p:spPr>
      </p:pic>
      <p:pic>
        <p:nvPicPr>
          <p:cNvPr id="9" name="Рисунок 8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6097961"/>
            <a:ext cx="1584176" cy="73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27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35446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88840"/>
            <a:ext cx="4464496" cy="792088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Музей природы в пос. Пушта</a:t>
            </a:r>
            <a:endParaRPr lang="ru-RU" sz="18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Изменения инфраструктуры 2011-2014 гг.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9" name="Рисунок 8" descr="I:\РУЧИН\фото разных годов\фото2010-2011\DSC0803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1268760"/>
            <a:ext cx="3816474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E:\Минприроды России\заповедник\3_экопросвещение\презентация\фото МГПЗ\инфрастуруктура новые строения\IMG_74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09120"/>
            <a:ext cx="5256634" cy="2348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149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35446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88840"/>
            <a:ext cx="4464496" cy="792088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Кордон Павловский</a:t>
            </a:r>
            <a:endParaRPr lang="ru-RU" sz="18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Изменения инфраструктуры 2011-2014 гг.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10" name="Рисунок 9" descr="\\FILESERVER\Users\Ruchin\Старые-новые здания\Павловский кордон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97817"/>
            <a:ext cx="3449040" cy="2419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\\FILESERVER\Users\Ruchin\Старые-новые здания\Павловский кордон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509120"/>
            <a:ext cx="5328642" cy="2348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893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404664"/>
            <a:ext cx="7488832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</a:p>
          <a:p>
            <a:pPr lvl="0">
              <a:spcBef>
                <a:spcPct val="20000"/>
              </a:spcBef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7170" name="Picture 2" descr="F:\Мордовский заповедник\Ролик, рысь\EK00002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1" t="43052" r="9365" b="28875"/>
          <a:stretch/>
        </p:blipFill>
        <p:spPr bwMode="auto">
          <a:xfrm>
            <a:off x="0" y="1916832"/>
            <a:ext cx="914400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56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528392"/>
          </a:xfrm>
        </p:spPr>
        <p:txBody>
          <a:bodyPr>
            <a:noAutofit/>
          </a:bodyPr>
          <a:lstStyle/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1. Мордовский заповедник – один из первых в России и первый заповедник в Поволжье, основан в 1936 году.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2. Площадь заповедника – более 32 тысяч гектаров.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3. Центральная усадьба заповедника расположена в посёлке Пушта </a:t>
            </a:r>
            <a:r>
              <a:rPr lang="ru-RU" sz="1300" b="1" dirty="0" err="1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Темниковского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 района.</a:t>
            </a: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4. По периметру заповедных лесов и в лесной глуши функционируют 10 кордонов и 4 зимовья.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5. Мордовский заповедник включен в сеть туроператоров Российской Федерации.</a:t>
            </a:r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01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7" b="748"/>
          <a:stretch/>
        </p:blipFill>
        <p:spPr bwMode="auto">
          <a:xfrm>
            <a:off x="5683147" y="1661219"/>
            <a:ext cx="2734572" cy="4144045"/>
          </a:xfrm>
          <a:prstGeom prst="rect">
            <a:avLst/>
          </a:prstGeom>
          <a:noFill/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Общая информация о Мордовском заповеднике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96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01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Общая информация о Мордовском заповеднике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3497" y="1314476"/>
            <a:ext cx="5150791" cy="4375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774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528392"/>
          </a:xfrm>
        </p:spPr>
        <p:txBody>
          <a:bodyPr>
            <a:noAutofit/>
          </a:bodyPr>
          <a:lstStyle/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Мордовский заповедник – природоохранное, научно-исследовательское и эколого-просветительское учреждение, основные направления деятельности которого: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1. Охрана заповедной территории.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2. Организация и проведение научных исследований.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3. Экологическое просвещение и развитие познавательного туризма.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02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Основные направления деятельности Мордовского заповедника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1844824"/>
            <a:ext cx="3109034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070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528392"/>
          </a:xfrm>
        </p:spPr>
        <p:txBody>
          <a:bodyPr>
            <a:noAutofit/>
          </a:bodyPr>
          <a:lstStyle/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1. Борьба с браконьерством и иными нарушениями режима особо охраняемой территории.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2. Противопожарные мероприятия.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Выдача пропусков на посещение заповедной территории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4. Расчистка просек, ремонт дорог и мостов.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5. Участие в научной работе заповедника 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(проведение зимних маршрутных учетов, наблюдение за растениями и животными).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02.1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3147" y="1862009"/>
            <a:ext cx="2734572" cy="1823048"/>
          </a:xfrm>
          <a:prstGeom prst="rect">
            <a:avLst/>
          </a:prstGeom>
          <a:noFill/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Основные задачи отдела охраны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3147" y="3789040"/>
            <a:ext cx="2733084" cy="18234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208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528392"/>
          </a:xfrm>
        </p:spPr>
        <p:txBody>
          <a:bodyPr>
            <a:noAutofit/>
          </a:bodyPr>
          <a:lstStyle/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1. Инвентаризация отдельных групп животных и растений заповедника и прилегающих территорий. Зачастую находятся новые виды.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2. Инвентаризация редких видов животных и растений – в рамках ведения Красной книги Мордовии.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3. Экологический мониторинг, в том числе ежегодные зимние маршрутные учеты.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Изучение динамики естественного развития природных 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комплексов.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5. Создание и поддержание зоологических коллекций и гербария.</a:t>
            </a:r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02.2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3147" y="1862009"/>
            <a:ext cx="2734572" cy="1823048"/>
          </a:xfrm>
          <a:prstGeom prst="rect">
            <a:avLst/>
          </a:prstGeom>
          <a:noFill/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Основные направления научных исследований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4635" y="3789040"/>
            <a:ext cx="2733084" cy="2275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285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35446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708920"/>
            <a:ext cx="4176464" cy="792088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Центральный въезд в заповедник</a:t>
            </a:r>
            <a:endParaRPr lang="ru-RU" sz="18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Изменения инфраструктуры 2011-2014 гг.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9" name="Рисунок 8" descr="C:\Users\ruchin\Desktop\контора старая\EB3889BCDE4D-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33821"/>
            <a:ext cx="3021121" cy="2195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E:\Минприроды России\заповедник\3_экопросвещение\презентация\фото МГПЗ\IMG_751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801" y="4509120"/>
            <a:ext cx="4950753" cy="2310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54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35446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88840"/>
            <a:ext cx="4464496" cy="792088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Визит-центр заповедника в пос. Пушта</a:t>
            </a:r>
            <a:endParaRPr lang="ru-RU" sz="18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Изменения инфраструктуры 2011-2014 гг.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10" name="Рисунок 9" descr="I:\РУЧИН\фото разных годов\фото2010-2011\DSC0819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268760"/>
            <a:ext cx="3600450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E:\Минприроды России\заповедник\3_экопросвещение\презентация\фото МГПЗ\инфрастуруктура новые строения\визитцентр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618" y="3717032"/>
            <a:ext cx="5436956" cy="31409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315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35446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88840"/>
            <a:ext cx="4464496" cy="792088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Администрация заповедника и пожарно-химическая станция</a:t>
            </a:r>
            <a:endParaRPr lang="ru-RU" sz="18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Изменения инфраструктуры 2011-2014 гг.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9" name="Рисунок 8" descr="E:\Минприроды России\заповедник\3_экопросвещение\презентация\фото МГПЗ\пожарно-химическая станция и контора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05064"/>
            <a:ext cx="5472038" cy="2852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E:\Минприроды России\заповедник\3_экопросвещение\презентация\фото МГПЗ\Адм. здание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51468"/>
            <a:ext cx="3816474" cy="260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ruchin\Desktop\контора старая\PICT233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54285"/>
            <a:ext cx="3235694" cy="24677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352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ОП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ООПТ</Template>
  <TotalTime>888</TotalTime>
  <Words>313</Words>
  <Application>Microsoft Office PowerPoint</Application>
  <PresentationFormat>Экран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ООПТ</vt:lpstr>
      <vt:lpstr>Мордовский заповедник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Социально-экономическая значимость  устойчивого туризма для регионов России,  место и роль ООПТ в его развитии</dc:title>
  <dc:creator>Svetlana Savina</dc:creator>
  <cp:lastModifiedBy>ruchin</cp:lastModifiedBy>
  <cp:revision>64</cp:revision>
  <dcterms:created xsi:type="dcterms:W3CDTF">2014-10-02T08:41:51Z</dcterms:created>
  <dcterms:modified xsi:type="dcterms:W3CDTF">2015-01-30T08:16:36Z</dcterms:modified>
</cp:coreProperties>
</file>